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61" r:id="rId3"/>
    <p:sldMasterId id="2147483662" r:id="rId4"/>
    <p:sldMasterId id="2147483663" r:id="rId5"/>
  </p:sldMasterIdLst>
  <p:notesMasterIdLst>
    <p:notesMasterId r:id="rId26"/>
  </p:notesMasterIdLst>
  <p:sldIdLst>
    <p:sldId id="256" r:id="rId6"/>
    <p:sldId id="257" r:id="rId7"/>
    <p:sldId id="258" r:id="rId8"/>
    <p:sldId id="259" r:id="rId9"/>
    <p:sldId id="260" r:id="rId10"/>
    <p:sldId id="273" r:id="rId11"/>
    <p:sldId id="274" r:id="rId12"/>
    <p:sldId id="275" r:id="rId13"/>
    <p:sldId id="280" r:id="rId14"/>
    <p:sldId id="281" r:id="rId15"/>
    <p:sldId id="261" r:id="rId16"/>
    <p:sldId id="262" r:id="rId17"/>
    <p:sldId id="263" r:id="rId18"/>
    <p:sldId id="264" r:id="rId19"/>
    <p:sldId id="276" r:id="rId20"/>
    <p:sldId id="277" r:id="rId21"/>
    <p:sldId id="278" r:id="rId22"/>
    <p:sldId id="269" r:id="rId23"/>
    <p:sldId id="270" r:id="rId24"/>
    <p:sldId id="279" r:id="rId25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6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lvl="1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lvl="2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lvl="3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lvl="4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lvl="5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lvl="6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lvl="7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396193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Calibri"/>
              <a:buNone/>
            </a:pPr>
            <a:r>
              <a:rPr lang="en-US" sz="12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Calibri"/>
              <a:buNone/>
            </a:pPr>
            <a:r>
              <a:rPr lang="en-US" sz="12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7" name="Shape 23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Calibri"/>
              <a:buNone/>
            </a:pPr>
            <a:r>
              <a:rPr lang="en-US" sz="12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Calibri"/>
              <a:buNone/>
            </a:pPr>
            <a:r>
              <a:rPr lang="en-US" sz="12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Calibri"/>
              <a:buNone/>
            </a:pPr>
            <a:r>
              <a:rPr lang="en-US" sz="12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Calibri"/>
              <a:buNone/>
            </a:pPr>
            <a:r>
              <a:rPr lang="en-US" sz="12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Calibri"/>
              <a:buNone/>
            </a:pPr>
            <a:r>
              <a:rPr lang="en-US" sz="12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Calibri"/>
              <a:buNone/>
            </a:pPr>
            <a:r>
              <a:rPr lang="en-US" sz="12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Calibri"/>
              <a:buNone/>
            </a:pPr>
            <a:r>
              <a:rPr lang="en-US" sz="12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Calibri"/>
              <a:buNone/>
            </a:pPr>
            <a:r>
              <a:rPr lang="en-US" sz="12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Calibri"/>
              <a:buNone/>
            </a:pPr>
            <a:r>
              <a:rPr lang="en-US" sz="12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 rot="5400000">
            <a:off x="4846637" y="2286001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 rot="5400000">
            <a:off x="998537" y="419102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indent="-12700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Cabin"/>
              <a:buChar char="●"/>
              <a:defRPr/>
            </a:lvl1pPr>
            <a:lvl2pPr marL="640080" indent="-685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Cabin"/>
              <a:buChar char="◦"/>
              <a:defRPr/>
            </a:lvl2pPr>
            <a:lvl3pPr marL="886967" indent="-86867" algn="l" rtl="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Font typeface="Cabin"/>
              <a:buChar char="⚫"/>
              <a:defRPr/>
            </a:lvl3pPr>
            <a:lvl4pPr marL="1097280" indent="-55880" algn="l" rtl="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Cabin"/>
              <a:buChar char="⚫"/>
              <a:defRPr/>
            </a:lvl4pPr>
            <a:lvl5pPr marL="1298448" indent="-66547" algn="l" rtl="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Font typeface="Cabin"/>
              <a:buChar char="⚫"/>
              <a:defRPr/>
            </a:lvl5pPr>
            <a:lvl6pPr marL="1508760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Cabin"/>
              <a:buChar char="⚫"/>
              <a:defRPr/>
            </a:lvl6pPr>
            <a:lvl7pPr marL="1719072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/>
            </a:lvl7pPr>
            <a:lvl8pPr marL="1920240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/>
            </a:lvl8pPr>
            <a:lvl9pPr marL="2130552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5886896" y="1066800"/>
            <a:ext cx="2743199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Font typeface="Cabin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pic" idx="2"/>
          </p:nvPr>
        </p:nvSpPr>
        <p:spPr>
          <a:xfrm>
            <a:off x="838200" y="1143003"/>
            <a:ext cx="4419599" cy="3514531"/>
          </a:xfrm>
          <a:prstGeom prst="roundRect">
            <a:avLst>
              <a:gd name="adj" fmla="val 783"/>
            </a:avLst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buClr>
                <a:srgbClr val="B5A788"/>
              </a:buClr>
              <a:buFont typeface="Cabin"/>
              <a:buNone/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838200" y="4800600"/>
            <a:ext cx="4419599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l" rtl="0">
              <a:lnSpc>
                <a:spcPct val="114285"/>
              </a:lnSpc>
              <a:spcBef>
                <a:spcPts val="0"/>
              </a:spcBef>
              <a:buClr>
                <a:srgbClr val="777777"/>
              </a:buClr>
              <a:buFont typeface="Cabin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 rot="5400000">
            <a:off x="2784474" y="98425"/>
            <a:ext cx="4800600" cy="74993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indent="-12700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Cabin"/>
              <a:buChar char="●"/>
              <a:defRPr/>
            </a:lvl1pPr>
            <a:lvl2pPr marL="640080" indent="-685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Cabin"/>
              <a:buChar char="◦"/>
              <a:defRPr/>
            </a:lvl2pPr>
            <a:lvl3pPr marL="886967" indent="-86867" algn="l" rtl="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Font typeface="Cabin"/>
              <a:buChar char="⚫"/>
              <a:defRPr/>
            </a:lvl3pPr>
            <a:lvl4pPr marL="1097280" indent="-55880" algn="l" rtl="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Cabin"/>
              <a:buChar char="⚫"/>
              <a:defRPr/>
            </a:lvl4pPr>
            <a:lvl5pPr marL="1298448" indent="-66547" algn="l" rtl="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Font typeface="Cabin"/>
              <a:buChar char="⚫"/>
              <a:defRPr/>
            </a:lvl5pPr>
            <a:lvl6pPr marL="1508760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Cabin"/>
              <a:buChar char="⚫"/>
              <a:defRPr/>
            </a:lvl6pPr>
            <a:lvl7pPr marL="1719072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/>
            </a:lvl7pPr>
            <a:lvl8pPr marL="1920240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/>
            </a:lvl8pPr>
            <a:lvl9pPr marL="2130552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16778"/>
            <a:ext cx="3809999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90909"/>
              </a:lnSpc>
              <a:spcBef>
                <a:spcPts val="0"/>
              </a:spcBef>
              <a:buFont typeface="Cabin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406963"/>
            <a:ext cx="3809999" cy="69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" indent="-7619" rtl="0">
              <a:lnSpc>
                <a:spcPct val="100000"/>
              </a:lnSpc>
              <a:spcBef>
                <a:spcPts val="0"/>
              </a:spcBef>
              <a:buFont typeface="Cabin"/>
              <a:buNone/>
              <a:defRPr/>
            </a:lvl1pPr>
            <a:lvl2pPr rtl="0">
              <a:spcBef>
                <a:spcPts val="0"/>
              </a:spcBef>
              <a:buFont typeface="Cabin"/>
              <a:buNone/>
              <a:defRPr/>
            </a:lvl2pPr>
            <a:lvl3pPr rtl="0">
              <a:spcBef>
                <a:spcPts val="0"/>
              </a:spcBef>
              <a:buFont typeface="Cabin"/>
              <a:buNone/>
              <a:defRPr/>
            </a:lvl3pPr>
            <a:lvl4pPr rtl="0">
              <a:spcBef>
                <a:spcPts val="0"/>
              </a:spcBef>
              <a:buFont typeface="Cabin"/>
              <a:buNone/>
              <a:defRPr/>
            </a:lvl4pPr>
            <a:lvl5pPr rtl="0">
              <a:spcBef>
                <a:spcPts val="0"/>
              </a:spcBef>
              <a:buFont typeface="Cabin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57200" y="2133600"/>
            <a:ext cx="8153399" cy="3992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1435608" y="274319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516033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328278"/>
            <a:ext cx="4023360" cy="640079"/>
          </a:xfrm>
          <a:prstGeom prst="rect">
            <a:avLst/>
          </a:prstGeom>
          <a:solidFill>
            <a:schemeClr val="lt1"/>
          </a:solidFill>
          <a:ln w="10775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64008" indent="-507" algn="l" rtl="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Font typeface="Cabin"/>
              <a:buNone/>
              <a:defRPr/>
            </a:lvl1pPr>
            <a:lvl2pPr rtl="0">
              <a:spcBef>
                <a:spcPts val="0"/>
              </a:spcBef>
              <a:buFont typeface="Cabin"/>
              <a:buNone/>
              <a:defRPr/>
            </a:lvl2pPr>
            <a:lvl3pPr rtl="0">
              <a:spcBef>
                <a:spcPts val="0"/>
              </a:spcBef>
              <a:buFont typeface="Cabin"/>
              <a:buNone/>
              <a:defRPr/>
            </a:lvl3pPr>
            <a:lvl4pPr rtl="0">
              <a:spcBef>
                <a:spcPts val="0"/>
              </a:spcBef>
              <a:buFont typeface="Cabin"/>
              <a:buNone/>
              <a:defRPr/>
            </a:lvl4pPr>
            <a:lvl5pPr rtl="0">
              <a:spcBef>
                <a:spcPts val="0"/>
              </a:spcBef>
              <a:buFont typeface="Cabin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63439" y="328278"/>
            <a:ext cx="4023360" cy="640079"/>
          </a:xfrm>
          <a:prstGeom prst="rect">
            <a:avLst/>
          </a:prstGeom>
          <a:solidFill>
            <a:schemeClr val="lt1"/>
          </a:solidFill>
          <a:ln w="10775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64008" indent="-507" algn="l" rtl="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Font typeface="Cabin"/>
              <a:buNone/>
              <a:defRPr/>
            </a:lvl1pPr>
            <a:lvl2pPr rtl="0">
              <a:spcBef>
                <a:spcPts val="0"/>
              </a:spcBef>
              <a:buFont typeface="Cabin"/>
              <a:buNone/>
              <a:defRPr/>
            </a:lvl2pPr>
            <a:lvl3pPr rtl="0">
              <a:spcBef>
                <a:spcPts val="0"/>
              </a:spcBef>
              <a:buFont typeface="Cabin"/>
              <a:buNone/>
              <a:defRPr/>
            </a:lvl3pPr>
            <a:lvl4pPr rtl="0">
              <a:spcBef>
                <a:spcPts val="0"/>
              </a:spcBef>
              <a:buFont typeface="Cabin"/>
              <a:buNone/>
              <a:defRPr/>
            </a:lvl4pPr>
            <a:lvl5pPr rtl="0">
              <a:spcBef>
                <a:spcPts val="0"/>
              </a:spcBef>
              <a:buFont typeface="Cabin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457200" y="969336"/>
            <a:ext cx="4023360" cy="4114800"/>
          </a:xfrm>
          <a:prstGeom prst="rect">
            <a:avLst/>
          </a:prstGeom>
          <a:noFill/>
          <a:ln w="10775" cap="flat">
            <a:solidFill>
              <a:schemeClr val="lt1"/>
            </a:solidFill>
            <a:prstDash val="dash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393192" indent="-278892" rtl="0">
              <a:lnSpc>
                <a:spcPct val="100000"/>
              </a:lnSpc>
              <a:spcBef>
                <a:spcPts val="700"/>
              </a:spcBef>
              <a:defRPr/>
            </a:lvl1pPr>
            <a:lvl2pPr rtl="0">
              <a:lnSpc>
                <a:spcPct val="100000"/>
              </a:lnSpc>
              <a:spcBef>
                <a:spcPts val="700"/>
              </a:spcBef>
              <a:defRPr/>
            </a:lvl2pPr>
            <a:lvl3pPr rtl="0">
              <a:lnSpc>
                <a:spcPct val="100000"/>
              </a:lnSpc>
              <a:spcBef>
                <a:spcPts val="700"/>
              </a:spcBef>
              <a:defRPr/>
            </a:lvl3pPr>
            <a:lvl4pPr rtl="0">
              <a:lnSpc>
                <a:spcPct val="100000"/>
              </a:lnSpc>
              <a:spcBef>
                <a:spcPts val="700"/>
              </a:spcBef>
              <a:defRPr/>
            </a:lvl4pPr>
            <a:lvl5pPr rtl="0">
              <a:lnSpc>
                <a:spcPct val="100000"/>
              </a:lnSpc>
              <a:spcBef>
                <a:spcPts val="70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4"/>
          </p:nvPr>
        </p:nvSpPr>
        <p:spPr>
          <a:xfrm>
            <a:off x="4663439" y="969336"/>
            <a:ext cx="4023360" cy="4114800"/>
          </a:xfrm>
          <a:prstGeom prst="rect">
            <a:avLst/>
          </a:prstGeom>
          <a:noFill/>
          <a:ln w="10775" cap="flat">
            <a:solidFill>
              <a:schemeClr val="lt1"/>
            </a:solidFill>
            <a:prstDash val="dash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393192" indent="-278892" rtl="0">
              <a:lnSpc>
                <a:spcPct val="100000"/>
              </a:lnSpc>
              <a:spcBef>
                <a:spcPts val="700"/>
              </a:spcBef>
              <a:defRPr/>
            </a:lvl1pPr>
            <a:lvl2pPr rtl="0">
              <a:lnSpc>
                <a:spcPct val="100000"/>
              </a:lnSpc>
              <a:spcBef>
                <a:spcPts val="700"/>
              </a:spcBef>
              <a:defRPr/>
            </a:lvl2pPr>
            <a:lvl3pPr rtl="0">
              <a:lnSpc>
                <a:spcPct val="100000"/>
              </a:lnSpc>
              <a:spcBef>
                <a:spcPts val="700"/>
              </a:spcBef>
              <a:defRPr/>
            </a:lvl3pPr>
            <a:lvl4pPr rtl="0">
              <a:lnSpc>
                <a:spcPct val="100000"/>
              </a:lnSpc>
              <a:spcBef>
                <a:spcPts val="700"/>
              </a:spcBef>
              <a:defRPr/>
            </a:lvl4pPr>
            <a:lvl5pPr rtl="0">
              <a:lnSpc>
                <a:spcPct val="100000"/>
              </a:lnSpc>
              <a:spcBef>
                <a:spcPts val="70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435608" y="274319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1435608" y="1524000"/>
            <a:ext cx="3657600" cy="46634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5276087" y="1524000"/>
            <a:ext cx="3657600" cy="46634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4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indent="-12700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Cabin"/>
              <a:buChar char="●"/>
              <a:defRPr/>
            </a:lvl1pPr>
            <a:lvl2pPr marL="640080" indent="-685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Cabin"/>
              <a:buChar char="◦"/>
              <a:defRPr/>
            </a:lvl2pPr>
            <a:lvl3pPr marL="886967" indent="-86867" algn="l" rtl="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Font typeface="Cabin"/>
              <a:buChar char="⚫"/>
              <a:defRPr/>
            </a:lvl3pPr>
            <a:lvl4pPr marL="1097280" indent="-55880" algn="l" rtl="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Cabin"/>
              <a:buChar char="⚫"/>
              <a:defRPr/>
            </a:lvl4pPr>
            <a:lvl5pPr marL="1298448" indent="-66547" algn="l" rtl="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Font typeface="Cabin"/>
              <a:buChar char="⚫"/>
              <a:defRPr/>
            </a:lvl5pPr>
            <a:lvl6pPr marL="1508760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Cabin"/>
              <a:buChar char="⚫"/>
              <a:defRPr/>
            </a:lvl6pPr>
            <a:lvl7pPr marL="1719072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/>
            </a:lvl7pPr>
            <a:lvl8pPr marL="1920240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/>
            </a:lvl8pPr>
            <a:lvl9pPr marL="2130552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ctrTitle"/>
          </p:nvPr>
        </p:nvSpPr>
        <p:spPr>
          <a:xfrm>
            <a:off x="1432559" y="359897"/>
            <a:ext cx="7406639" cy="14721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ubTitle" idx="1"/>
          </p:nvPr>
        </p:nvSpPr>
        <p:spPr>
          <a:xfrm>
            <a:off x="1432559" y="1850064"/>
            <a:ext cx="740663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" marR="0" indent="-2032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Cabin"/>
              <a:buNone/>
              <a:defRPr/>
            </a:lvl1pPr>
            <a:lvl2pPr marL="457200" marR="0" indent="0" algn="ctr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Cabin"/>
              <a:buNone/>
              <a:defRPr/>
            </a:lvl2pPr>
            <a:lvl3pPr marL="914400" marR="0" indent="0" algn="ctr" rtl="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Font typeface="Cabin"/>
              <a:buNone/>
              <a:defRPr/>
            </a:lvl3pPr>
            <a:lvl4pPr marL="1371600" marR="0" indent="0" algn="ctr" rtl="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Cabin"/>
              <a:buNone/>
              <a:defRPr/>
            </a:lvl4pPr>
            <a:lvl5pPr marL="1828800" marR="0" indent="0" algn="ctr" rtl="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Font typeface="Cabin"/>
              <a:buNone/>
              <a:defRPr/>
            </a:lvl5pPr>
            <a:lvl6pPr marL="2286000" marR="0" indent="0" algn="ctr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Cabin"/>
              <a:buNone/>
              <a:defRPr/>
            </a:lvl6pPr>
            <a:lvl7pPr marL="2743200" marR="0" indent="0" algn="ctr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None/>
              <a:defRPr/>
            </a:lvl7pPr>
            <a:lvl8pPr marL="3200400" marR="0" indent="0" algn="ctr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None/>
              <a:defRPr/>
            </a:lvl8pPr>
            <a:lvl9pPr marL="3657600" marR="0" indent="0" algn="ctr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2578391" y="2600325"/>
            <a:ext cx="6400799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112500"/>
              </a:lnSpc>
              <a:spcBef>
                <a:spcPts val="0"/>
              </a:spcBef>
              <a:buFont typeface="Cabin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2578391" y="1066800"/>
            <a:ext cx="6400799" cy="1509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18288" indent="-5588" rtl="0">
              <a:lnSpc>
                <a:spcPct val="115000"/>
              </a:lnSpc>
              <a:spcBef>
                <a:spcPts val="0"/>
              </a:spcBef>
              <a:buClr>
                <a:srgbClr val="341108"/>
              </a:buClr>
              <a:buFont typeface="Cabin"/>
              <a:buNone/>
              <a:defRPr/>
            </a:lvl1pPr>
            <a:lvl2pPr rtl="0">
              <a:spcBef>
                <a:spcPts val="0"/>
              </a:spcBef>
              <a:buClr>
                <a:srgbClr val="888888"/>
              </a:buClr>
              <a:buFont typeface="Cabin"/>
              <a:buNone/>
              <a:defRPr/>
            </a:lvl2pPr>
            <a:lvl3pPr rtl="0">
              <a:spcBef>
                <a:spcPts val="0"/>
              </a:spcBef>
              <a:buClr>
                <a:srgbClr val="888888"/>
              </a:buClr>
              <a:buFont typeface="Cabin"/>
              <a:buNone/>
              <a:defRPr/>
            </a:lvl3pPr>
            <a:lvl4pPr rtl="0">
              <a:spcBef>
                <a:spcPts val="0"/>
              </a:spcBef>
              <a:buClr>
                <a:srgbClr val="888888"/>
              </a:buClr>
              <a:buFont typeface="Cabin"/>
              <a:buNone/>
              <a:defRPr/>
            </a:lvl4pPr>
            <a:lvl5pPr rtl="0">
              <a:spcBef>
                <a:spcPts val="0"/>
              </a:spcBef>
              <a:buClr>
                <a:srgbClr val="888888"/>
              </a:buClr>
              <a:buFont typeface="Cabin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-815975" y="-815975"/>
            <a:ext cx="1638300" cy="1638300"/>
          </a:xfrm>
          <a:custGeom>
            <a:avLst/>
            <a:gdLst/>
            <a:ahLst/>
            <a:cxnLst/>
            <a:rect l="0" t="0" r="0" b="0"/>
            <a:pathLst>
              <a:path w="1638888" h="1638888" extrusionOk="0">
                <a:moveTo>
                  <a:pt x="1638888" y="819444"/>
                </a:moveTo>
                <a:lnTo>
                  <a:pt x="0" y="0"/>
                </a:lnTo>
                <a:close/>
              </a:path>
            </a:pathLst>
          </a:custGeom>
          <a:solidFill>
            <a:srgbClr val="FEFAF4">
              <a:alpha val="32549"/>
            </a:srgbClr>
          </a:solidFill>
          <a:ln w="9525" cap="rnd">
            <a:solidFill>
              <a:srgbClr val="D2C39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168275" y="20636"/>
            <a:ext cx="1703387" cy="1703387"/>
          </a:xfrm>
          <a:prstGeom prst="ellipse">
            <a:avLst/>
          </a:prstGeom>
          <a:noFill/>
          <a:ln w="27300" cap="rnd">
            <a:solidFill>
              <a:srgbClr val="FFF6D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165100" y="1036637"/>
            <a:ext cx="1169986" cy="1169986"/>
            <a:chOff x="165100" y="1036637"/>
            <a:chExt cx="1169986" cy="1169986"/>
          </a:xfrm>
        </p:grpSpPr>
        <p:pic>
          <p:nvPicPr>
            <p:cNvPr id="12" name="Shape 1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65100" y="1036637"/>
              <a:ext cx="1169986" cy="11699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Shape 13"/>
            <p:cNvSpPr txBox="1"/>
            <p:nvPr/>
          </p:nvSpPr>
          <p:spPr>
            <a:xfrm rot="2279999">
              <a:off x="347661" y="1216025"/>
              <a:ext cx="795337" cy="77946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sp>
        <p:nvSpPr>
          <p:cNvPr id="14" name="Shape 14"/>
          <p:cNvSpPr txBox="1"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4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indent="-12700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Cabin"/>
              <a:buChar char="●"/>
              <a:defRPr/>
            </a:lvl1pPr>
            <a:lvl2pPr marL="640080" marR="0" indent="-685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Cabin"/>
              <a:buChar char="◦"/>
              <a:defRPr/>
            </a:lvl2pPr>
            <a:lvl3pPr marL="886967" marR="0" indent="-86867" algn="l" rtl="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Font typeface="Cabin"/>
              <a:buChar char="⚫"/>
              <a:defRPr/>
            </a:lvl3pPr>
            <a:lvl4pPr marL="1097280" marR="0" indent="-55880" algn="l" rtl="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Cabin"/>
              <a:buChar char="⚫"/>
              <a:defRPr/>
            </a:lvl4pPr>
            <a:lvl5pPr marL="1298448" marR="0" indent="-66547" algn="l" rtl="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Font typeface="Cabin"/>
              <a:buChar char="⚫"/>
              <a:defRPr/>
            </a:lvl5pPr>
            <a:lvl6pPr marL="1508760" marR="0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Cabin"/>
              <a:buChar char="⚫"/>
              <a:defRPr/>
            </a:lvl6pPr>
            <a:lvl7pPr marL="1719072" marR="0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/>
            </a:lvl7pPr>
            <a:lvl8pPr marL="1920240" marR="0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/>
            </a:lvl8pPr>
            <a:lvl9pPr marL="2130552" marR="0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20" name="Shape 20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-815975" y="-815975"/>
            <a:ext cx="1638300" cy="1638300"/>
          </a:xfrm>
          <a:custGeom>
            <a:avLst/>
            <a:gdLst/>
            <a:ahLst/>
            <a:cxnLst/>
            <a:rect l="0" t="0" r="0" b="0"/>
            <a:pathLst>
              <a:path w="1638888" h="1638888" extrusionOk="0">
                <a:moveTo>
                  <a:pt x="1638888" y="819444"/>
                </a:moveTo>
                <a:lnTo>
                  <a:pt x="0" y="0"/>
                </a:lnTo>
                <a:close/>
              </a:path>
            </a:pathLst>
          </a:custGeom>
          <a:solidFill>
            <a:srgbClr val="FEFAF4">
              <a:alpha val="32549"/>
            </a:srgbClr>
          </a:solidFill>
          <a:ln w="9525" cap="rnd">
            <a:solidFill>
              <a:srgbClr val="D2C39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168275" y="20636"/>
            <a:ext cx="1703387" cy="1703387"/>
          </a:xfrm>
          <a:prstGeom prst="ellipse">
            <a:avLst/>
          </a:prstGeom>
          <a:noFill/>
          <a:ln w="27300" cap="rnd">
            <a:solidFill>
              <a:srgbClr val="FFF6D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49" name="Shape 49"/>
          <p:cNvGrpSpPr/>
          <p:nvPr/>
        </p:nvGrpSpPr>
        <p:grpSpPr>
          <a:xfrm>
            <a:off x="165100" y="1036637"/>
            <a:ext cx="1169986" cy="1169986"/>
            <a:chOff x="165100" y="1036637"/>
            <a:chExt cx="1169986" cy="1169986"/>
          </a:xfrm>
        </p:grpSpPr>
        <p:pic>
          <p:nvPicPr>
            <p:cNvPr id="50" name="Shape 5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5100" y="1036637"/>
              <a:ext cx="1169986" cy="11699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" name="Shape 51"/>
            <p:cNvSpPr txBox="1"/>
            <p:nvPr/>
          </p:nvSpPr>
          <p:spPr>
            <a:xfrm rot="2279999">
              <a:off x="347661" y="1216025"/>
              <a:ext cx="795337" cy="77946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sp>
        <p:nvSpPr>
          <p:cNvPr id="52" name="Shape 52"/>
          <p:cNvSpPr txBox="1"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3" name="Shape 53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54" name="Shape 54"/>
          <p:cNvGrpSpPr/>
          <p:nvPr/>
        </p:nvGrpSpPr>
        <p:grpSpPr>
          <a:xfrm>
            <a:off x="914400" y="1408112"/>
            <a:ext cx="231775" cy="225425"/>
            <a:chOff x="914400" y="1408112"/>
            <a:chExt cx="231775" cy="225425"/>
          </a:xfrm>
        </p:grpSpPr>
        <p:pic>
          <p:nvPicPr>
            <p:cNvPr id="55" name="Shape 5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14400" y="1408112"/>
              <a:ext cx="231775" cy="225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" name="Shape 56"/>
            <p:cNvSpPr txBox="1"/>
            <p:nvPr/>
          </p:nvSpPr>
          <p:spPr>
            <a:xfrm>
              <a:off x="952500" y="1444625"/>
              <a:ext cx="149225" cy="1492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sp>
        <p:nvSpPr>
          <p:cNvPr id="57" name="Shape 57"/>
          <p:cNvSpPr/>
          <p:nvPr/>
        </p:nvSpPr>
        <p:spPr>
          <a:xfrm>
            <a:off x="1157287" y="1344612"/>
            <a:ext cx="63500" cy="65086"/>
          </a:xfrm>
          <a:prstGeom prst="ellipse">
            <a:avLst/>
          </a:prstGeom>
          <a:noFill/>
          <a:ln w="12700" cap="rnd">
            <a:solidFill>
              <a:srgbClr val="307F93">
                <a:alpha val="59607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4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indent="-12700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Cabin"/>
              <a:buChar char="●"/>
              <a:defRPr/>
            </a:lvl1pPr>
            <a:lvl2pPr marL="640080" marR="0" indent="-685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Cabin"/>
              <a:buChar char="◦"/>
              <a:defRPr/>
            </a:lvl2pPr>
            <a:lvl3pPr marL="886967" marR="0" indent="-86867" algn="l" rtl="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Font typeface="Cabin"/>
              <a:buChar char="⚫"/>
              <a:defRPr/>
            </a:lvl3pPr>
            <a:lvl4pPr marL="1097280" marR="0" indent="-55880" algn="l" rtl="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Cabin"/>
              <a:buChar char="⚫"/>
              <a:defRPr/>
            </a:lvl4pPr>
            <a:lvl5pPr marL="1298448" marR="0" indent="-66547" algn="l" rtl="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Font typeface="Cabin"/>
              <a:buChar char="⚫"/>
              <a:defRPr/>
            </a:lvl5pPr>
            <a:lvl6pPr marL="1508760" marR="0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Cabin"/>
              <a:buChar char="⚫"/>
              <a:defRPr/>
            </a:lvl6pPr>
            <a:lvl7pPr marL="1719072" marR="0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/>
            </a:lvl7pPr>
            <a:lvl8pPr marL="1920240" marR="0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/>
            </a:lvl8pPr>
            <a:lvl9pPr marL="2130552" marR="0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-815975" y="-815975"/>
            <a:ext cx="1638300" cy="1638300"/>
          </a:xfrm>
          <a:custGeom>
            <a:avLst/>
            <a:gdLst/>
            <a:ahLst/>
            <a:cxnLst/>
            <a:rect l="0" t="0" r="0" b="0"/>
            <a:pathLst>
              <a:path w="1638888" h="1638888" extrusionOk="0">
                <a:moveTo>
                  <a:pt x="1638888" y="819444"/>
                </a:moveTo>
                <a:lnTo>
                  <a:pt x="0" y="0"/>
                </a:lnTo>
                <a:close/>
              </a:path>
            </a:pathLst>
          </a:custGeom>
          <a:solidFill>
            <a:srgbClr val="FEFAF4">
              <a:alpha val="32549"/>
            </a:srgbClr>
          </a:solidFill>
          <a:ln w="9525" cap="rnd">
            <a:solidFill>
              <a:srgbClr val="D2C39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168275" y="20636"/>
            <a:ext cx="1703387" cy="1703387"/>
          </a:xfrm>
          <a:prstGeom prst="ellipse">
            <a:avLst/>
          </a:prstGeom>
          <a:noFill/>
          <a:ln w="27300" cap="rnd">
            <a:solidFill>
              <a:srgbClr val="FFF6D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69" name="Shape 69"/>
          <p:cNvGrpSpPr/>
          <p:nvPr/>
        </p:nvGrpSpPr>
        <p:grpSpPr>
          <a:xfrm>
            <a:off x="165100" y="1036637"/>
            <a:ext cx="1169986" cy="1169986"/>
            <a:chOff x="165100" y="1036637"/>
            <a:chExt cx="1169986" cy="1169986"/>
          </a:xfrm>
        </p:grpSpPr>
        <p:pic>
          <p:nvPicPr>
            <p:cNvPr id="70" name="Shape 7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5100" y="1036637"/>
              <a:ext cx="1169986" cy="11699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" name="Shape 71"/>
            <p:cNvSpPr txBox="1"/>
            <p:nvPr/>
          </p:nvSpPr>
          <p:spPr>
            <a:xfrm rot="2279999">
              <a:off x="347661" y="1216025"/>
              <a:ext cx="795337" cy="77946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sp>
        <p:nvSpPr>
          <p:cNvPr id="72" name="Shape 72"/>
          <p:cNvSpPr txBox="1"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3" name="Shape 73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4" name="Shape 74"/>
          <p:cNvSpPr txBox="1"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5" name="Shape 75"/>
          <p:cNvSpPr txBox="1"/>
          <p:nvPr/>
        </p:nvSpPr>
        <p:spPr>
          <a:xfrm>
            <a:off x="2286000" y="0"/>
            <a:ext cx="7619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76" name="Shape 76"/>
          <p:cNvGrpSpPr/>
          <p:nvPr/>
        </p:nvGrpSpPr>
        <p:grpSpPr>
          <a:xfrm>
            <a:off x="2163761" y="2809875"/>
            <a:ext cx="231775" cy="225425"/>
            <a:chOff x="2163761" y="2809875"/>
            <a:chExt cx="231775" cy="225425"/>
          </a:xfrm>
        </p:grpSpPr>
        <p:pic>
          <p:nvPicPr>
            <p:cNvPr id="77" name="Shape 7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163761" y="2809875"/>
              <a:ext cx="231775" cy="225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" name="Shape 78"/>
            <p:cNvSpPr txBox="1"/>
            <p:nvPr/>
          </p:nvSpPr>
          <p:spPr>
            <a:xfrm>
              <a:off x="2203450" y="2844800"/>
              <a:ext cx="147636" cy="1492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sp>
        <p:nvSpPr>
          <p:cNvPr id="79" name="Shape 79"/>
          <p:cNvSpPr/>
          <p:nvPr/>
        </p:nvSpPr>
        <p:spPr>
          <a:xfrm>
            <a:off x="2408236" y="2746375"/>
            <a:ext cx="63500" cy="63500"/>
          </a:xfrm>
          <a:prstGeom prst="ellipse">
            <a:avLst/>
          </a:prstGeom>
          <a:noFill/>
          <a:ln w="12700" cap="rnd">
            <a:solidFill>
              <a:srgbClr val="307F93">
                <a:alpha val="59607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4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indent="-12700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Cabin"/>
              <a:buChar char="●"/>
              <a:defRPr/>
            </a:lvl1pPr>
            <a:lvl2pPr marL="640080" marR="0" indent="-685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Cabin"/>
              <a:buChar char="◦"/>
              <a:defRPr/>
            </a:lvl2pPr>
            <a:lvl3pPr marL="886967" marR="0" indent="-86867" algn="l" rtl="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Font typeface="Cabin"/>
              <a:buChar char="⚫"/>
              <a:defRPr/>
            </a:lvl3pPr>
            <a:lvl4pPr marL="1097280" marR="0" indent="-55880" algn="l" rtl="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Cabin"/>
              <a:buChar char="⚫"/>
              <a:defRPr/>
            </a:lvl4pPr>
            <a:lvl5pPr marL="1298448" marR="0" indent="-66547" algn="l" rtl="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Font typeface="Cabin"/>
              <a:buChar char="⚫"/>
              <a:defRPr/>
            </a:lvl5pPr>
            <a:lvl6pPr marL="1508760" marR="0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Cabin"/>
              <a:buChar char="⚫"/>
              <a:defRPr/>
            </a:lvl6pPr>
            <a:lvl7pPr marL="1719072" marR="0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/>
            </a:lvl7pPr>
            <a:lvl8pPr marL="1920240" marR="0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/>
            </a:lvl8pPr>
            <a:lvl9pPr marL="2130552" marR="0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-815975" y="-815975"/>
            <a:ext cx="1638300" cy="1638300"/>
          </a:xfrm>
          <a:custGeom>
            <a:avLst/>
            <a:gdLst/>
            <a:ahLst/>
            <a:cxnLst/>
            <a:rect l="0" t="0" r="0" b="0"/>
            <a:pathLst>
              <a:path w="1638888" h="1638888" extrusionOk="0">
                <a:moveTo>
                  <a:pt x="1638888" y="819444"/>
                </a:moveTo>
                <a:lnTo>
                  <a:pt x="0" y="0"/>
                </a:lnTo>
                <a:close/>
              </a:path>
            </a:pathLst>
          </a:custGeom>
          <a:solidFill>
            <a:srgbClr val="FEFAF4">
              <a:alpha val="32549"/>
            </a:srgbClr>
          </a:solidFill>
          <a:ln w="9525" cap="rnd">
            <a:solidFill>
              <a:srgbClr val="D2C39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0" name="Shape 90"/>
          <p:cNvSpPr/>
          <p:nvPr/>
        </p:nvSpPr>
        <p:spPr>
          <a:xfrm>
            <a:off x="168275" y="20636"/>
            <a:ext cx="1703387" cy="1703387"/>
          </a:xfrm>
          <a:prstGeom prst="ellipse">
            <a:avLst/>
          </a:prstGeom>
          <a:noFill/>
          <a:ln w="27300" cap="rnd">
            <a:solidFill>
              <a:srgbClr val="FFF6D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91" name="Shape 91"/>
          <p:cNvGrpSpPr/>
          <p:nvPr/>
        </p:nvGrpSpPr>
        <p:grpSpPr>
          <a:xfrm>
            <a:off x="165100" y="1036637"/>
            <a:ext cx="1169986" cy="1169986"/>
            <a:chOff x="165100" y="1036637"/>
            <a:chExt cx="1169986" cy="1169986"/>
          </a:xfrm>
        </p:grpSpPr>
        <p:pic>
          <p:nvPicPr>
            <p:cNvPr id="92" name="Shape 9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5100" y="1036637"/>
              <a:ext cx="1169986" cy="11699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" name="Shape 93"/>
            <p:cNvSpPr txBox="1"/>
            <p:nvPr/>
          </p:nvSpPr>
          <p:spPr>
            <a:xfrm rot="2279999">
              <a:off x="347661" y="1216025"/>
              <a:ext cx="795337" cy="77946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sp>
        <p:nvSpPr>
          <p:cNvPr id="94" name="Shape 94"/>
          <p:cNvSpPr txBox="1"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1014412" y="0"/>
            <a:ext cx="812958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4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indent="-12700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Cabin"/>
              <a:buChar char="●"/>
              <a:defRPr/>
            </a:lvl1pPr>
            <a:lvl2pPr marL="640080" marR="0" indent="-685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Cabin"/>
              <a:buChar char="◦"/>
              <a:defRPr/>
            </a:lvl2pPr>
            <a:lvl3pPr marL="886967" marR="0" indent="-86867" algn="l" rtl="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Font typeface="Cabin"/>
              <a:buChar char="⚫"/>
              <a:defRPr/>
            </a:lvl3pPr>
            <a:lvl4pPr marL="1097280" marR="0" indent="-55880" algn="l" rtl="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Cabin"/>
              <a:buChar char="⚫"/>
              <a:defRPr/>
            </a:lvl4pPr>
            <a:lvl5pPr marL="1298448" marR="0" indent="-66547" algn="l" rtl="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Font typeface="Cabin"/>
              <a:buChar char="⚫"/>
              <a:defRPr/>
            </a:lvl5pPr>
            <a:lvl6pPr marL="1508760" marR="0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Cabin"/>
              <a:buChar char="⚫"/>
              <a:defRPr/>
            </a:lvl6pPr>
            <a:lvl7pPr marL="1719072" marR="0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/>
            </a:lvl7pPr>
            <a:lvl8pPr marL="1920240" marR="0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/>
            </a:lvl8pPr>
            <a:lvl9pPr marL="2130552" marR="0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-815975" y="-815975"/>
            <a:ext cx="1638300" cy="1638300"/>
          </a:xfrm>
          <a:custGeom>
            <a:avLst/>
            <a:gdLst/>
            <a:ahLst/>
            <a:cxnLst/>
            <a:rect l="0" t="0" r="0" b="0"/>
            <a:pathLst>
              <a:path w="1638888" h="1638888" extrusionOk="0">
                <a:moveTo>
                  <a:pt x="1638888" y="819444"/>
                </a:moveTo>
                <a:lnTo>
                  <a:pt x="0" y="0"/>
                </a:lnTo>
                <a:close/>
              </a:path>
            </a:pathLst>
          </a:custGeom>
          <a:solidFill>
            <a:srgbClr val="FEFAF4">
              <a:alpha val="32549"/>
            </a:srgbClr>
          </a:solidFill>
          <a:ln w="9525" cap="rnd">
            <a:solidFill>
              <a:srgbClr val="D2C39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168275" y="20636"/>
            <a:ext cx="1703387" cy="1703387"/>
          </a:xfrm>
          <a:prstGeom prst="ellipse">
            <a:avLst/>
          </a:prstGeom>
          <a:noFill/>
          <a:ln w="27300" cap="rnd">
            <a:solidFill>
              <a:srgbClr val="FFF6D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107" name="Shape 107"/>
          <p:cNvGrpSpPr/>
          <p:nvPr/>
        </p:nvGrpSpPr>
        <p:grpSpPr>
          <a:xfrm>
            <a:off x="165100" y="1036637"/>
            <a:ext cx="1169986" cy="1169986"/>
            <a:chOff x="165100" y="1036637"/>
            <a:chExt cx="1169986" cy="1169986"/>
          </a:xfrm>
        </p:grpSpPr>
        <p:pic>
          <p:nvPicPr>
            <p:cNvPr id="108" name="Shape 10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5100" y="1036637"/>
              <a:ext cx="1169986" cy="11699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" name="Shape 109"/>
            <p:cNvSpPr txBox="1"/>
            <p:nvPr/>
          </p:nvSpPr>
          <p:spPr>
            <a:xfrm rot="2279999">
              <a:off x="347661" y="1216025"/>
              <a:ext cx="795337" cy="77946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sp>
        <p:nvSpPr>
          <p:cNvPr id="110" name="Shape 110"/>
          <p:cNvSpPr txBox="1"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112" name="Shape 112"/>
          <p:cNvGrpSpPr/>
          <p:nvPr/>
        </p:nvGrpSpPr>
        <p:grpSpPr>
          <a:xfrm>
            <a:off x="646112" y="969962"/>
            <a:ext cx="4803774" cy="4802186"/>
            <a:chOff x="646112" y="969962"/>
            <a:chExt cx="4803774" cy="4802186"/>
          </a:xfrm>
        </p:grpSpPr>
        <p:pic>
          <p:nvPicPr>
            <p:cNvPr id="113" name="Shape 1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46112" y="969962"/>
              <a:ext cx="4803774" cy="48021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Shape 114"/>
            <p:cNvSpPr txBox="1"/>
            <p:nvPr/>
          </p:nvSpPr>
          <p:spPr>
            <a:xfrm>
              <a:off x="762000" y="1066800"/>
              <a:ext cx="4572000" cy="4572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2743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sp>
        <p:nvSpPr>
          <p:cNvPr id="115" name="Shape 115"/>
          <p:cNvSpPr/>
          <p:nvPr/>
        </p:nvSpPr>
        <p:spPr>
          <a:xfrm rot="-2159999">
            <a:off x="396875" y="954086"/>
            <a:ext cx="685800" cy="204786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w="9525" cap="rnd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6" name="Shape 116"/>
          <p:cNvSpPr/>
          <p:nvPr/>
        </p:nvSpPr>
        <p:spPr>
          <a:xfrm rot="2160000" flipH="1">
            <a:off x="5003800" y="936624"/>
            <a:ext cx="649287" cy="204786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w="9525" cap="rnd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4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indent="-12700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Cabin"/>
              <a:buChar char="●"/>
              <a:defRPr/>
            </a:lvl1pPr>
            <a:lvl2pPr marL="640080" marR="0" indent="-685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Cabin"/>
              <a:buChar char="◦"/>
              <a:defRPr/>
            </a:lvl2pPr>
            <a:lvl3pPr marL="886967" marR="0" indent="-86867" algn="l" rtl="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Font typeface="Cabin"/>
              <a:buChar char="⚫"/>
              <a:defRPr/>
            </a:lvl3pPr>
            <a:lvl4pPr marL="1097280" marR="0" indent="-55880" algn="l" rtl="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Cabin"/>
              <a:buChar char="⚫"/>
              <a:defRPr/>
            </a:lvl4pPr>
            <a:lvl5pPr marL="1298448" marR="0" indent="-66547" algn="l" rtl="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Font typeface="Cabin"/>
              <a:buChar char="⚫"/>
              <a:defRPr/>
            </a:lvl5pPr>
            <a:lvl6pPr marL="1508760" marR="0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Cabin"/>
              <a:buChar char="⚫"/>
              <a:defRPr/>
            </a:lvl6pPr>
            <a:lvl7pPr marL="1719072" marR="0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/>
            </a:lvl7pPr>
            <a:lvl8pPr marL="1920240" marR="0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/>
            </a:lvl8pPr>
            <a:lvl9pPr marL="2130552" marR="0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ctrTitle"/>
          </p:nvPr>
        </p:nvSpPr>
        <p:spPr>
          <a:xfrm>
            <a:off x="1431925" y="360362"/>
            <a:ext cx="7407274" cy="14684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bin"/>
              <a:buNone/>
            </a:pPr>
            <a:r>
              <a:rPr lang="en-US" sz="5400" b="0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Elementary Linear Algebra 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1431925" y="1849436"/>
            <a:ext cx="7407274" cy="4475162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45700" anchor="t" anchorCtr="0">
            <a:noAutofit/>
          </a:bodyPr>
          <a:lstStyle/>
          <a:p>
            <a:pPr marL="26987" marR="0" lvl="0" indent="-158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</a:pPr>
            <a:endParaRPr sz="2600" b="0" i="0" u="none" strike="noStrike" cap="none" baseline="0">
              <a:solidFill>
                <a:srgbClr val="320E04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6987" marR="0" lvl="0" indent="-1587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</a:pPr>
            <a:endParaRPr sz="2600" b="0" i="0" u="none" strike="noStrike" cap="none" baseline="0">
              <a:solidFill>
                <a:srgbClr val="320E04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6987" marR="0" lvl="0" indent="-1587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</a:pPr>
            <a:endParaRPr sz="2600" b="0" i="0" u="none" strike="noStrike" cap="none" baseline="0">
              <a:solidFill>
                <a:srgbClr val="320E04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6987" marR="0" lvl="0" indent="-1587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</a:pPr>
            <a:endParaRPr sz="2600" b="0" i="0" u="none" strike="noStrike" cap="none" baseline="0">
              <a:solidFill>
                <a:srgbClr val="320E04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6987" marR="0" lvl="0" indent="-1587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</a:pPr>
            <a:endParaRPr sz="2600" b="0" i="0" u="none" strike="noStrike" cap="none" baseline="0">
              <a:solidFill>
                <a:srgbClr val="320E04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6987" marR="0" lvl="0" indent="-1587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</a:pPr>
            <a:endParaRPr sz="2600" b="0" i="0" u="none" strike="noStrike" cap="none" baseline="0">
              <a:solidFill>
                <a:srgbClr val="320E04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6987" marR="0" lvl="0" indent="-1587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bin"/>
              <a:buNone/>
            </a:pPr>
            <a:r>
              <a:rPr lang="en-US" sz="2600" b="0" i="0" u="none" strike="noStrike" cap="none" baseline="0">
                <a:solidFill>
                  <a:srgbClr val="320E04"/>
                </a:solidFill>
                <a:latin typeface="Cabin"/>
                <a:ea typeface="Cabin"/>
                <a:cs typeface="Cabin"/>
                <a:sym typeface="Cabin"/>
              </a:rPr>
              <a:t>Howard Anton</a:t>
            </a:r>
            <a:br>
              <a:rPr lang="en-US" sz="2600" b="0" i="0" u="none" strike="noStrike" cap="none" baseline="0">
                <a:solidFill>
                  <a:srgbClr val="320E04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en-US" sz="2600" b="0" i="0" u="none" strike="noStrike" cap="none" baseline="0">
                <a:solidFill>
                  <a:srgbClr val="320E04"/>
                </a:solidFill>
                <a:latin typeface="Cabin"/>
                <a:ea typeface="Cabin"/>
                <a:cs typeface="Cabin"/>
                <a:sym typeface="Cabin"/>
              </a:rPr>
              <a:t>Copyright © 2010 by John Wiley &amp; Sons, Inc. </a:t>
            </a:r>
          </a:p>
          <a:p>
            <a:pPr marL="26987" marR="0" lvl="0" indent="-1587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bin"/>
              <a:buNone/>
            </a:pPr>
            <a:r>
              <a:rPr lang="en-US" sz="2600" b="0" i="0" u="none" strike="noStrike" cap="none" baseline="0">
                <a:solidFill>
                  <a:srgbClr val="320E04"/>
                </a:solidFill>
                <a:latin typeface="Cabin"/>
                <a:ea typeface="Cabin"/>
                <a:cs typeface="Cabin"/>
                <a:sym typeface="Cabin"/>
              </a:rPr>
              <a:t> All rights reserved.</a:t>
            </a:r>
          </a:p>
        </p:txBody>
      </p:sp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1905000"/>
            <a:ext cx="3316287" cy="320039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6324600" y="2667000"/>
            <a:ext cx="2133599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Chapter 9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4-25 at 11.33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4100"/>
            <a:ext cx="91440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56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Section 9.2  The Power Method</a:t>
            </a: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1524000"/>
            <a:ext cx="8047036" cy="143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6332" y="3048000"/>
            <a:ext cx="8847667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bin"/>
              <a:buNone/>
            </a:pPr>
            <a:r>
              <a:rPr lang="en-US" sz="3900" b="0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The Power Method </a:t>
            </a:r>
            <a:br>
              <a:rPr lang="en-US" sz="3900" b="0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en-US" sz="3900" b="0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with Euclidean Scaling</a:t>
            </a: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1752600"/>
            <a:ext cx="8047036" cy="4551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Positive Dominant Eigenvalue, </a:t>
            </a:r>
            <a:r>
              <a:rPr lang="en-US" sz="4300" b="0" i="0" u="none" strike="noStrike" cap="none" baseline="0">
                <a:solidFill>
                  <a:srgbClr val="572314"/>
                </a:solidFill>
                <a:latin typeface="Arial"/>
                <a:ea typeface="Arial"/>
                <a:cs typeface="Arial"/>
                <a:sym typeface="Arial"/>
              </a:rPr>
              <a:t>λ</a:t>
            </a:r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2133600"/>
            <a:ext cx="8047036" cy="3233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The Power Method</a:t>
            </a:r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1752600"/>
            <a:ext cx="8137525" cy="4248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12-08 at 2.53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365327"/>
            <a:ext cx="6883400" cy="1917700"/>
          </a:xfrm>
          <a:prstGeom prst="rect">
            <a:avLst/>
          </a:prstGeom>
        </p:spPr>
      </p:pic>
      <p:pic>
        <p:nvPicPr>
          <p:cNvPr id="4" name="Picture 3" descr="Screen Shot 2014-12-08 at 2.54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3569332"/>
            <a:ext cx="6769100" cy="180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24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2-08 at 2.54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80" y="1308100"/>
            <a:ext cx="69850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286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2-08 at 2.54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480" y="895350"/>
            <a:ext cx="6057900" cy="2527300"/>
          </a:xfrm>
          <a:prstGeom prst="rect">
            <a:avLst/>
          </a:prstGeom>
        </p:spPr>
      </p:pic>
      <p:pic>
        <p:nvPicPr>
          <p:cNvPr id="3" name="Picture 2" descr="Screen Shot 2014-12-08 at 2.54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680" y="3930957"/>
            <a:ext cx="66802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8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bin"/>
              <a:buNone/>
            </a:pPr>
            <a:r>
              <a:rPr lang="en-US" sz="4000" b="0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Section 9.5    Singular Value Decomposition</a:t>
            </a:r>
          </a:p>
        </p:txBody>
      </p:sp>
      <p:pic>
        <p:nvPicPr>
          <p:cNvPr id="224" name="Shape 2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400" y="1676400"/>
            <a:ext cx="7680325" cy="244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5400" y="4648200"/>
            <a:ext cx="7589836" cy="167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Singular Value Decomposition</a:t>
            </a:r>
          </a:p>
        </p:txBody>
      </p:sp>
      <p:pic>
        <p:nvPicPr>
          <p:cNvPr id="232" name="Shape 2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2449681"/>
            <a:ext cx="8047036" cy="169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1435100" y="152400"/>
            <a:ext cx="7499349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bin"/>
              <a:buNone/>
            </a:pPr>
            <a:r>
              <a:rPr lang="en-US" sz="4000" b="0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Chapter 9</a:t>
            </a:r>
            <a:br>
              <a:rPr lang="en-US" sz="4000" b="0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en-US" sz="4000" b="0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Numerical Methods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1435100" y="1676400"/>
            <a:ext cx="7499349" cy="34481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bin"/>
              <a:buChar char="●"/>
            </a:pPr>
            <a:r>
              <a:rPr lang="en-US" sz="3000" b="0" i="0" u="none" strike="noStrike" cap="none" baseline="0" dirty="0">
                <a:solidFill>
                  <a:srgbClr val="1C4853"/>
                </a:solidFill>
                <a:latin typeface="Cabin"/>
                <a:ea typeface="Cabin"/>
                <a:cs typeface="Cabin"/>
                <a:sym typeface="Cabin"/>
              </a:rPr>
              <a:t>9.1</a:t>
            </a:r>
            <a:r>
              <a:rPr lang="en-US" sz="3000" b="0" i="0" u="none" strike="noStrike" cap="none" baseline="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 LU-Decompositions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bin"/>
              <a:buChar char="●"/>
            </a:pPr>
            <a:r>
              <a:rPr lang="en-US" sz="3000" b="0" i="0" u="none" strike="noStrike" cap="none" baseline="0" dirty="0">
                <a:solidFill>
                  <a:srgbClr val="1C4853"/>
                </a:solidFill>
                <a:latin typeface="Cabin"/>
                <a:ea typeface="Cabin"/>
                <a:cs typeface="Cabin"/>
                <a:sym typeface="Cabin"/>
              </a:rPr>
              <a:t>9.2</a:t>
            </a:r>
            <a:r>
              <a:rPr lang="en-US" sz="3000" b="0" i="0" u="none" strike="noStrike" cap="none" baseline="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 The Power Method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bin"/>
              <a:buChar char="●"/>
            </a:pPr>
            <a:r>
              <a:rPr lang="en-US" sz="3000" b="0" i="0" u="none" strike="noStrike" cap="none" baseline="0" dirty="0" smtClean="0">
                <a:solidFill>
                  <a:srgbClr val="1C4853"/>
                </a:solidFill>
                <a:latin typeface="Cabin"/>
                <a:ea typeface="Cabin"/>
                <a:cs typeface="Cabin"/>
                <a:sym typeface="Cabin"/>
              </a:rPr>
              <a:t>9.5  </a:t>
            </a:r>
            <a:r>
              <a:rPr lang="en-US" sz="3000" b="0" i="0" u="none" strike="noStrike" cap="none" baseline="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Singular Value Decomposition	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2-08 at 2.59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12" y="187678"/>
            <a:ext cx="5842000" cy="2857500"/>
          </a:xfrm>
          <a:prstGeom prst="rect">
            <a:avLst/>
          </a:prstGeom>
        </p:spPr>
      </p:pic>
      <p:pic>
        <p:nvPicPr>
          <p:cNvPr id="3" name="Picture 2" descr="Screen Shot 2014-12-08 at 2.59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12" y="3429000"/>
            <a:ext cx="75565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33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Section 9.1  LU-Decompositions</a:t>
            </a:r>
          </a:p>
        </p:txBody>
      </p:sp>
      <p:pic>
        <p:nvPicPr>
          <p:cNvPr id="144" name="Shape 1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6964" y="1811338"/>
            <a:ext cx="8047036" cy="2989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2200" y="4800600"/>
            <a:ext cx="5578475" cy="1597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Finding LU-Decompositions</a:t>
            </a: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2057400"/>
            <a:ext cx="7954962" cy="1249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6962" y="4191000"/>
            <a:ext cx="8047036" cy="120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bin"/>
              <a:buNone/>
            </a:pPr>
            <a:r>
              <a:rPr lang="en-US" sz="3900" b="0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Constructing an LU-Decomposition</a:t>
            </a:r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2057400"/>
            <a:ext cx="8047036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12-08 at 2.41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262467"/>
            <a:ext cx="8166100" cy="2184400"/>
          </a:xfrm>
          <a:prstGeom prst="rect">
            <a:avLst/>
          </a:prstGeom>
        </p:spPr>
      </p:pic>
      <p:pic>
        <p:nvPicPr>
          <p:cNvPr id="4" name="Picture 3" descr="Screen Shot 2014-12-08 at 2.42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3048000"/>
            <a:ext cx="7996767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52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2-08 at 2.42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2" y="0"/>
            <a:ext cx="8226778" cy="2654300"/>
          </a:xfrm>
          <a:prstGeom prst="rect">
            <a:avLst/>
          </a:prstGeom>
        </p:spPr>
      </p:pic>
      <p:pic>
        <p:nvPicPr>
          <p:cNvPr id="3" name="Picture 2" descr="Screen Shot 2014-12-08 at 2.43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2" y="2654300"/>
            <a:ext cx="8226778" cy="1879600"/>
          </a:xfrm>
          <a:prstGeom prst="rect">
            <a:avLst/>
          </a:prstGeom>
        </p:spPr>
      </p:pic>
      <p:pic>
        <p:nvPicPr>
          <p:cNvPr id="4" name="Picture 3" descr="Screen Shot 2014-12-08 at 2.44.5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4533900"/>
            <a:ext cx="73533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91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2-08 at 2.45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55" y="1749777"/>
            <a:ext cx="7895168" cy="1886656"/>
          </a:xfrm>
          <a:prstGeom prst="rect">
            <a:avLst/>
          </a:prstGeom>
        </p:spPr>
      </p:pic>
      <p:pic>
        <p:nvPicPr>
          <p:cNvPr id="3" name="Picture 2" descr="Screen Shot 2014-12-08 at 2.44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55" y="238477"/>
            <a:ext cx="7529691" cy="1511300"/>
          </a:xfrm>
          <a:prstGeom prst="rect">
            <a:avLst/>
          </a:prstGeom>
        </p:spPr>
      </p:pic>
      <p:pic>
        <p:nvPicPr>
          <p:cNvPr id="4" name="Picture 3" descr="Screen Shot 2014-12-08 at 2.46.5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046" y="3594100"/>
            <a:ext cx="7251700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48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4-25 at 11.32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"/>
            <a:ext cx="914400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15756"/>
      </p:ext>
    </p:extLst>
  </p:cSld>
  <p:clrMapOvr>
    <a:masterClrMapping/>
  </p:clrMapOvr>
</p:sld>
</file>

<file path=ppt/theme/theme1.xml><?xml version="1.0" encoding="utf-8"?>
<a:theme xmlns:a="http://schemas.openxmlformats.org/drawingml/2006/main" name="Solstice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olstice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olstice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Solstice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Solstice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70</Words>
  <Application>Microsoft Macintosh PowerPoint</Application>
  <PresentationFormat>On-screen Show (4:3)</PresentationFormat>
  <Paragraphs>34</Paragraphs>
  <Slides>20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Solstice</vt:lpstr>
      <vt:lpstr>1_Solstice</vt:lpstr>
      <vt:lpstr>2_Solstice</vt:lpstr>
      <vt:lpstr>3_Solstice</vt:lpstr>
      <vt:lpstr>4_Solstice</vt:lpstr>
      <vt:lpstr>Elementary Linear Algebra </vt:lpstr>
      <vt:lpstr>Chapter 9 Numerical Methods</vt:lpstr>
      <vt:lpstr>Section 9.1  LU-Decompositions</vt:lpstr>
      <vt:lpstr>Finding LU-Decompositions</vt:lpstr>
      <vt:lpstr>Constructing an LU-Decomposition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Section 9.2  The Power Method</vt:lpstr>
      <vt:lpstr>The Power Method  with Euclidean Scaling</vt:lpstr>
      <vt:lpstr>Positive Dominant Eigenvalue, λ</vt:lpstr>
      <vt:lpstr>The Power Method</vt:lpstr>
      <vt:lpstr>PowerPoint Presentation</vt:lpstr>
      <vt:lpstr>PowerPoint Presentation</vt:lpstr>
      <vt:lpstr>PowerPoint Presentation</vt:lpstr>
      <vt:lpstr>Section 9.5    Singular Value Decomposition</vt:lpstr>
      <vt:lpstr>Singular Value Decomposition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Elementary Linear Algebra </dc:title>
  <cp:lastModifiedBy>s dd</cp:lastModifiedBy>
  <cp:revision>11</cp:revision>
  <dcterms:modified xsi:type="dcterms:W3CDTF">2015-04-29T05:09:40Z</dcterms:modified>
</cp:coreProperties>
</file>